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812AB-ABF2-4A9F-82EA-A8F2462EF4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2FC8CB-A5A4-4F97-8261-29F138B8DB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EE974-889B-42DC-9B08-3150FCA60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D0DED-92FD-4C6C-BDF7-238EA613C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00BFC-D4B4-4A0A-977A-08DA86998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918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A2A44-2976-4A51-ACC8-6BFDC7827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0C6D18-72F6-48DB-9540-49F767E92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8365B5-BA9A-46C3-9EC4-56D3CAF9A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6B5CC7-889F-451A-BEDA-736BCC300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85E429-C26B-4E10-B752-1CD92454F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620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418C1F-5826-421B-AB71-8F15167332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BF548A8-21BA-4B3C-AD28-803F73B186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13183-A7F6-4DAC-99A6-7D9372ED1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6F17EE-4D74-4A11-A18C-C9ADC764F7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18AB7-883F-43AA-8A09-8DA010562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505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01F20-4957-4B7C-80EC-8B668B914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61ECE-D637-48D1-9A9F-3D2574179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FAD334-3B72-4ADE-B40E-650C7A6CE7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99D8B-289C-47E8-8EEA-6F01914CB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5DA82-2C5C-4D4F-A435-CA0D9F756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55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27C70-E4D5-4481-808F-72EC0729F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ADB49-1193-468C-86B4-70D3B94E53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838D81-F153-4847-B208-76C9C0EBE8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05FE55-9F9A-4731-A10A-9B9FC6E87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40BEDD-D0DF-4225-9839-8F2AF3A6E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596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B39FF-885B-4E8F-ACC5-E9C51DBFB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9F632-0360-4190-8EDF-1B23C35C79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8DE5B8-CC17-442C-9F45-EDA0757E79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117B0-57E7-4C9E-8BBF-B6AB790BD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582E3E-D68D-42DE-BF9A-20370048B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53CCBE-FEF1-4139-A754-BFF14EFD7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02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3C575-E3F0-40FD-B420-121D8EDD5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5727A-964A-42F5-B462-D8B14F2F08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D7B617-B182-4F5F-AA22-ADA17AA1D7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1E8EE6-A96F-4BCB-A54B-4784B5076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39D67D-0DAF-4F43-9558-C6686DE1C0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AD3EB46-D5A0-4538-BB1E-B19753C97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781CDD6-6FD2-4E12-B389-45FFB3C66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44CE7F-6E33-468D-AAF5-9F940408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759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A18FB-5ED4-49BA-A4B9-AA9E61682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5D5BC-8CA2-418B-881E-8F30776F3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FB852-7E1C-4175-8D6C-63B566504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0BE577-1B44-402D-8365-3E2E4C2B7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4354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2AC4CB-2426-4366-84BC-644B9F5A4D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172C1A-E0F6-43D7-9607-400F88891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57235D-5617-432A-B495-104D8D23B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6452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80BD4-115F-4D36-BB28-B874CE2AD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A9156-E2DE-4FB9-8BAF-1F5AC928AB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EF1BE-F073-4274-AD10-324533CFA0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3B7A2E-DE8F-47B2-9294-3CEFF3B84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10DDCA-8F90-4D73-B744-BD583DD7C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B3DD45-0220-4C86-82B5-7C79E7C76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100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15EA7-29DC-4FF5-B072-E223626A4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91C4CE-EBB1-47A4-BC58-66514E218C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59215-8A1F-4FB1-B411-30BA9AEA7B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97B6B-B09F-488F-9CBF-133D0AD28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08763-BC8E-4264-B09E-11847B6DA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FE73DF-6529-4D6D-A0E7-088DC5EE1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230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2551C1B-DA29-4A48-B56D-325AEFBD7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1CF64A-711F-4D28-9CD4-41B7EDCE7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DDE1B5-33A9-45D6-900F-08ECE9ACBD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4E3845-1388-4416-BCDB-D65265DE7D83}" type="datetimeFigureOut">
              <a:rPr lang="en-US" smtClean="0"/>
              <a:t>12/14/2024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BABD4-18A7-4B33-86CA-7ECD0B01A5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7F17D-870A-408F-A583-5EB32AA3AD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1E739-D341-4375-8079-01D164E6F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779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850F4-C627-452B-AC1B-725146B4A9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D2C030-0CC0-4E5F-990A-DE05F19ED3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AF30A9A-97A3-4E95-A742-DBDAA2663E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88975"/>
            <a:ext cx="12192000" cy="5478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4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Minhaj Khan</dc:creator>
  <cp:lastModifiedBy>Minhaj Khan</cp:lastModifiedBy>
  <cp:revision>1</cp:revision>
  <dcterms:created xsi:type="dcterms:W3CDTF">2024-12-14T07:48:34Z</dcterms:created>
  <dcterms:modified xsi:type="dcterms:W3CDTF">2024-12-14T07:51:02Z</dcterms:modified>
</cp:coreProperties>
</file>

<file path=docProps/thumbnail.jpeg>
</file>